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267" r:id="rId3"/>
    <p:sldId id="274" r:id="rId4"/>
    <p:sldId id="271" r:id="rId5"/>
    <p:sldId id="280" r:id="rId6"/>
    <p:sldId id="273" r:id="rId7"/>
    <p:sldId id="276" r:id="rId8"/>
    <p:sldId id="277" r:id="rId9"/>
    <p:sldId id="278" r:id="rId10"/>
    <p:sldId id="272" r:id="rId11"/>
    <p:sldId id="270" r:id="rId12"/>
    <p:sldId id="27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tilda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>
      <p:cViewPr varScale="1">
        <p:scale>
          <a:sx n="103" d="100"/>
          <a:sy n="103" d="100"/>
        </p:scale>
        <p:origin x="18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2F45-686C-4998-BFC5-C9DD2BC2952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771E-99B4-41DE-BE21-0DEF427C6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1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71E-99B4-41DE-BE21-0DEF427C68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039962"/>
            <a:ext cx="5400600" cy="2317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Журнал № 1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Солнечный</a:t>
            </a:r>
            <a:r>
              <a:rPr kumimoji="0" lang="ru-RU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98333">
                      <a:srgbClr val="FFC000"/>
                    </a:gs>
                    <a:gs pos="69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зайчик</a:t>
            </a:r>
            <a:endParaRPr kumimoji="0" lang="ru-RU" sz="66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3744416" cy="1440160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04" y="0"/>
            <a:ext cx="3453568" cy="278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2492896"/>
            <a:ext cx="5818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Для родителей группы №3</a:t>
            </a:r>
          </a:p>
          <a:p>
            <a:r>
              <a:rPr lang="en-US" sz="1600" b="1" i="1" dirty="0" smtClean="0"/>
              <a:t>“</a:t>
            </a:r>
            <a:r>
              <a:rPr lang="ru-RU" sz="1600" b="1" i="1" dirty="0" smtClean="0"/>
              <a:t>Солнышко</a:t>
            </a:r>
            <a:r>
              <a:rPr lang="en-US" sz="1600" b="1" dirty="0" smtClean="0"/>
              <a:t>”</a:t>
            </a:r>
          </a:p>
          <a:p>
            <a:r>
              <a:rPr lang="ru-RU" sz="2000" dirty="0" smtClean="0"/>
              <a:t>Читайте в номере</a:t>
            </a:r>
            <a:r>
              <a:rPr lang="en-US" sz="1600" dirty="0" smtClean="0"/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Творческие идеи в оформлении детского участка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Увлекательные игры для малышей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Перезагрузка! Игрушки из бросового материала.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Литературная страничка. Выполнение культурно-гигиенических навыков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под устное народное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               творчество.</a:t>
            </a:r>
          </a:p>
          <a:p>
            <a:endParaRPr lang="ru-RU" sz="16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9385"/>
            <a:ext cx="3444592" cy="278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3326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Июнь</a:t>
            </a:r>
            <a:r>
              <a:rPr lang="en-US" dirty="0" smtClean="0"/>
              <a:t>,</a:t>
            </a:r>
            <a:r>
              <a:rPr lang="ru-RU" dirty="0" smtClean="0"/>
              <a:t>июль</a:t>
            </a:r>
            <a:r>
              <a:rPr lang="en-US" dirty="0" smtClean="0"/>
              <a:t>,</a:t>
            </a:r>
            <a:r>
              <a:rPr lang="ru-RU" dirty="0" smtClean="0"/>
              <a:t>август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Игра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“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Собери бусы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”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12976"/>
            <a:ext cx="374441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1484784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Вам понадобятся разноцветные пластиковые крышки</a:t>
            </a:r>
            <a:r>
              <a:rPr lang="en-US" dirty="0" smtClean="0"/>
              <a:t>,</a:t>
            </a:r>
            <a:r>
              <a:rPr lang="ru-RU" dirty="0" smtClean="0"/>
              <a:t> разноцветные шнурки</a:t>
            </a:r>
            <a:r>
              <a:rPr lang="en-US" dirty="0" smtClean="0"/>
              <a:t>,</a:t>
            </a:r>
            <a:r>
              <a:rPr lang="ru-RU" dirty="0" smtClean="0"/>
              <a:t> различные контейнеры для складывания крышек и шнурков.Дети собирают бусы так как они хотят. А могут и чередовать цвет бусинок </a:t>
            </a:r>
            <a:r>
              <a:rPr lang="en-US" dirty="0" smtClean="0"/>
              <a:t>“</a:t>
            </a:r>
            <a:r>
              <a:rPr lang="ru-RU" dirty="0" smtClean="0"/>
              <a:t>крышечек</a:t>
            </a:r>
            <a:r>
              <a:rPr lang="en-US" dirty="0" smtClean="0"/>
              <a:t>”</a:t>
            </a:r>
            <a:r>
              <a:rPr lang="ru-RU" dirty="0" smtClean="0"/>
              <a:t>например</a:t>
            </a:r>
            <a:r>
              <a:rPr lang="en-US" dirty="0" smtClean="0"/>
              <a:t>:</a:t>
            </a:r>
            <a:r>
              <a:rPr lang="ru-RU" dirty="0" smtClean="0"/>
              <a:t> сначала белый</a:t>
            </a:r>
            <a:r>
              <a:rPr lang="en-US" dirty="0" smtClean="0"/>
              <a:t>,</a:t>
            </a:r>
            <a:r>
              <a:rPr lang="ru-RU" dirty="0" smtClean="0"/>
              <a:t> желтый</a:t>
            </a:r>
            <a:r>
              <a:rPr lang="en-US" dirty="0" smtClean="0"/>
              <a:t>,</a:t>
            </a:r>
            <a:r>
              <a:rPr lang="ru-RU" dirty="0" smtClean="0"/>
              <a:t> а потом добавлять третий цвет. Эта игра развивает зрительную память мелкую моторику.</a:t>
            </a:r>
            <a:endParaRPr lang="ru-RU" dirty="0"/>
          </a:p>
        </p:txBody>
      </p:sp>
      <p:pic>
        <p:nvPicPr>
          <p:cNvPr id="7" name="Рисунок 6" descr="львено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21754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1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2520280" cy="245935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Литературная страничка.Выполнение культурно-гигиенических навыков под устное народное творчество.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04764"/>
            <a:ext cx="8208912" cy="50765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i="1" dirty="0" smtClean="0"/>
              <a:t>Выполнение культурно-гигиенических навыков под песенку</a:t>
            </a:r>
            <a:r>
              <a:rPr lang="en-US" sz="2000" i="1" dirty="0" smtClean="0"/>
              <a:t>:</a:t>
            </a:r>
          </a:p>
          <a:p>
            <a:pPr marL="0" indent="0" algn="r">
              <a:buNone/>
            </a:pPr>
            <a:r>
              <a:rPr lang="ru-RU" sz="2000" i="1" dirty="0" smtClean="0"/>
              <a:t>Носик</a:t>
            </a:r>
            <a:r>
              <a:rPr lang="en-US" sz="2000" i="1" dirty="0" smtClean="0"/>
              <a:t>,</a:t>
            </a:r>
            <a:r>
              <a:rPr lang="ru-RU" sz="2000" i="1" dirty="0" smtClean="0"/>
              <a:t> носик</a:t>
            </a:r>
            <a:r>
              <a:rPr lang="en-US" sz="2000" i="1" dirty="0" smtClean="0"/>
              <a:t>!</a:t>
            </a:r>
            <a:r>
              <a:rPr lang="ru-RU" sz="2000" i="1" dirty="0" smtClean="0"/>
              <a:t> Где ты</a:t>
            </a:r>
            <a:r>
              <a:rPr lang="en-US" sz="2000" i="1" dirty="0" smtClean="0"/>
              <a:t>,</a:t>
            </a:r>
            <a:r>
              <a:rPr lang="ru-RU" sz="2000" i="1" dirty="0" smtClean="0"/>
              <a:t> носик</a:t>
            </a:r>
            <a:r>
              <a:rPr lang="en-US" sz="2000" i="1" dirty="0" smtClean="0"/>
              <a:t>? (</a:t>
            </a:r>
            <a:r>
              <a:rPr lang="ru-RU" sz="2000" i="1" dirty="0" smtClean="0"/>
              <a:t>Дети моют нос</a:t>
            </a:r>
            <a:r>
              <a:rPr lang="en-US" sz="2000" i="1" dirty="0" smtClean="0"/>
              <a:t>)</a:t>
            </a:r>
          </a:p>
          <a:p>
            <a:pPr marL="0" indent="0" algn="r">
              <a:buNone/>
            </a:pPr>
            <a:r>
              <a:rPr lang="ru-RU" sz="2000" i="1" dirty="0" smtClean="0"/>
              <a:t>Ротик</a:t>
            </a:r>
            <a:r>
              <a:rPr lang="en-US" sz="2000" i="1" dirty="0" smtClean="0"/>
              <a:t>,</a:t>
            </a:r>
            <a:r>
              <a:rPr lang="ru-RU" sz="2000" i="1" dirty="0" smtClean="0"/>
              <a:t> ротик</a:t>
            </a:r>
            <a:r>
              <a:rPr lang="en-US" sz="2000" i="1" dirty="0" smtClean="0"/>
              <a:t>!</a:t>
            </a:r>
            <a:r>
              <a:rPr lang="ru-RU" sz="2000" i="1" dirty="0" smtClean="0"/>
              <a:t> Где ты</a:t>
            </a:r>
            <a:r>
              <a:rPr lang="en-US" sz="2000" i="1" dirty="0" smtClean="0"/>
              <a:t>,</a:t>
            </a:r>
            <a:r>
              <a:rPr lang="ru-RU" sz="2000" i="1" dirty="0" smtClean="0"/>
              <a:t> ротик</a:t>
            </a:r>
            <a:r>
              <a:rPr lang="en-US" sz="2000" i="1" dirty="0" smtClean="0"/>
              <a:t>?</a:t>
            </a:r>
            <a:r>
              <a:rPr lang="ru-RU" sz="2000" i="1" dirty="0" smtClean="0"/>
              <a:t> </a:t>
            </a:r>
            <a:r>
              <a:rPr lang="en-US" sz="2000" i="1" dirty="0" smtClean="0"/>
              <a:t>(</a:t>
            </a:r>
            <a:r>
              <a:rPr lang="ru-RU" sz="2000" i="1" dirty="0" smtClean="0"/>
              <a:t> Дети полощут рот</a:t>
            </a:r>
            <a:r>
              <a:rPr lang="en-US" sz="2000" i="1" dirty="0" smtClean="0"/>
              <a:t>)</a:t>
            </a:r>
          </a:p>
          <a:p>
            <a:pPr marL="0" indent="0" algn="r">
              <a:buNone/>
            </a:pPr>
            <a:r>
              <a:rPr lang="ru-RU" sz="2000" i="1" dirty="0" smtClean="0"/>
              <a:t>Щёчка</a:t>
            </a:r>
            <a:r>
              <a:rPr lang="en-US" sz="2000" i="1" dirty="0" smtClean="0"/>
              <a:t>,</a:t>
            </a:r>
            <a:r>
              <a:rPr lang="ru-RU" sz="2000" i="1" dirty="0" smtClean="0"/>
              <a:t> щёчка</a:t>
            </a:r>
            <a:r>
              <a:rPr lang="en-US" sz="2000" i="1" dirty="0" smtClean="0"/>
              <a:t>!</a:t>
            </a:r>
            <a:r>
              <a:rPr lang="ru-RU" sz="2000" i="1" dirty="0" smtClean="0"/>
              <a:t> Где ты</a:t>
            </a:r>
            <a:r>
              <a:rPr lang="en-US" sz="2000" i="1" dirty="0" smtClean="0"/>
              <a:t>,</a:t>
            </a:r>
            <a:r>
              <a:rPr lang="ru-RU" sz="2000" i="1" dirty="0" smtClean="0"/>
              <a:t> щёчка</a:t>
            </a:r>
            <a:r>
              <a:rPr lang="en-US" sz="2000" i="1" dirty="0" smtClean="0"/>
              <a:t>?( </a:t>
            </a:r>
            <a:r>
              <a:rPr lang="ru-RU" sz="2000" i="1" dirty="0" smtClean="0"/>
              <a:t>Дети умываются</a:t>
            </a:r>
            <a:r>
              <a:rPr lang="en-US" sz="2000" i="1" dirty="0" smtClean="0"/>
              <a:t>)</a:t>
            </a:r>
            <a:endParaRPr lang="ru-RU" sz="2000" i="1" dirty="0" smtClean="0"/>
          </a:p>
          <a:p>
            <a:pPr marL="0" indent="0" algn="r">
              <a:buNone/>
            </a:pPr>
            <a:r>
              <a:rPr lang="ru-RU" sz="2000" i="1" dirty="0" smtClean="0"/>
              <a:t>Глазки</a:t>
            </a:r>
            <a:r>
              <a:rPr lang="en-US" sz="2000" i="1" dirty="0" smtClean="0"/>
              <a:t>,</a:t>
            </a:r>
            <a:r>
              <a:rPr lang="ru-RU" sz="2000" i="1" dirty="0" smtClean="0"/>
              <a:t> глазки</a:t>
            </a:r>
            <a:r>
              <a:rPr lang="en-US" sz="2000" i="1" dirty="0" smtClean="0"/>
              <a:t>!</a:t>
            </a:r>
            <a:r>
              <a:rPr lang="ru-RU" sz="2000" i="1" dirty="0" smtClean="0"/>
              <a:t> Где вы</a:t>
            </a:r>
            <a:r>
              <a:rPr lang="en-US" sz="2000" i="1" dirty="0" smtClean="0"/>
              <a:t>,</a:t>
            </a:r>
            <a:r>
              <a:rPr lang="ru-RU" sz="2000" i="1" dirty="0" smtClean="0"/>
              <a:t> глазки</a:t>
            </a:r>
            <a:r>
              <a:rPr lang="en-US" sz="2000" i="1" dirty="0" smtClean="0"/>
              <a:t>?</a:t>
            </a:r>
            <a:r>
              <a:rPr lang="ru-RU" sz="2000" i="1" dirty="0" smtClean="0"/>
              <a:t>( Дети протирают глаза)</a:t>
            </a:r>
          </a:p>
          <a:p>
            <a:pPr marL="0" indent="0" algn="r">
              <a:buNone/>
            </a:pPr>
            <a:r>
              <a:rPr lang="ru-RU" sz="2000" i="1" dirty="0" smtClean="0"/>
              <a:t>Будут чистыми ребятки</a:t>
            </a:r>
            <a:r>
              <a:rPr lang="en-US" sz="2000" i="1" dirty="0" smtClean="0"/>
              <a:t>!</a:t>
            </a:r>
            <a:endParaRPr lang="ru-RU" sz="2000" i="1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i="1" dirty="0" smtClean="0"/>
              <a:t>                        </a:t>
            </a:r>
            <a:r>
              <a:rPr lang="ru-RU" sz="2000" i="1" dirty="0" smtClean="0"/>
              <a:t>Водичка водичка</a:t>
            </a:r>
            <a:r>
              <a:rPr lang="en-US" sz="2000" i="1" dirty="0" smtClean="0"/>
              <a:t>,</a:t>
            </a:r>
            <a:r>
              <a:rPr lang="ru-RU" sz="2000" i="1" dirty="0" smtClean="0"/>
              <a:t> </a:t>
            </a:r>
          </a:p>
          <a:p>
            <a:pPr marL="0" indent="0">
              <a:buNone/>
            </a:pPr>
            <a:r>
              <a:rPr lang="ru-RU" sz="2000" i="1" dirty="0" smtClean="0"/>
              <a:t>                   умой моё личико</a:t>
            </a:r>
            <a:r>
              <a:rPr lang="en-US" sz="2000" i="1" dirty="0" smtClean="0"/>
              <a:t>,</a:t>
            </a:r>
            <a:endParaRPr lang="ru-RU" sz="2000" i="1" dirty="0"/>
          </a:p>
          <a:p>
            <a:pPr marL="0" indent="0">
              <a:buNone/>
            </a:pPr>
            <a:r>
              <a:rPr lang="ru-RU" sz="2000" i="1" dirty="0" smtClean="0"/>
              <a:t>                 Чтоб глазоньки блестели</a:t>
            </a:r>
            <a:r>
              <a:rPr lang="en-US" sz="2000" i="1" dirty="0" smtClean="0"/>
              <a:t>,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                 Чтоб щёчки краснели</a:t>
            </a:r>
            <a:r>
              <a:rPr lang="en-US" sz="2000" i="1" dirty="0" smtClean="0"/>
              <a:t>,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                 Чтоб смеялся роток</a:t>
            </a:r>
            <a:r>
              <a:rPr lang="en-US" sz="2000" i="1" dirty="0" smtClean="0"/>
              <a:t>,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                Чтоб кусался зубок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6" name="Рисунок 5" descr="Незнай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00400" cy="3247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4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яя птич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6505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Поздравляем наших воспитателей –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Микову Светлану Александровну и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Локтионову Ольгу Борисовну! В августе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Они приняли участие в конкурсе </a:t>
            </a:r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“</a:t>
            </a:r>
            <a:r>
              <a:rPr lang="ru-RU" sz="2400" i="1" dirty="0" smtClean="0">
                <a:solidFill>
                  <a:srgbClr val="FF0000"/>
                </a:solidFill>
              </a:rPr>
              <a:t>Цветочный бум</a:t>
            </a:r>
            <a:r>
              <a:rPr lang="en-US" sz="2400" i="1" dirty="0" smtClean="0">
                <a:solidFill>
                  <a:srgbClr val="FF0000"/>
                </a:solidFill>
              </a:rPr>
              <a:t>”</a:t>
            </a:r>
            <a:r>
              <a:rPr lang="ru-RU" sz="2400" i="1" dirty="0" smtClean="0">
                <a:solidFill>
                  <a:srgbClr val="FF0000"/>
                </a:solidFill>
              </a:rPr>
              <a:t>и были награждены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Дипломали и билетами в театр Золотой ключик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877272"/>
            <a:ext cx="32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и редактор журнала воспитатель Микова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45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Творческие идеи в оформлении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детского участка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9045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Как преобразовать участок детского сада в удобную</a:t>
            </a:r>
            <a:r>
              <a:rPr lang="en-US" sz="1800" i="1" dirty="0" smtClean="0"/>
              <a:t>,</a:t>
            </a:r>
            <a:r>
              <a:rPr lang="ru-RU" sz="1800" i="1" dirty="0" smtClean="0"/>
              <a:t> полезную</a:t>
            </a:r>
            <a:r>
              <a:rPr lang="en-US" sz="1800" i="1" dirty="0" smtClean="0"/>
              <a:t>,</a:t>
            </a:r>
            <a:r>
              <a:rPr lang="ru-RU" sz="1800" i="1" dirty="0" smtClean="0"/>
              <a:t> эстетически красивую</a:t>
            </a:r>
            <a:r>
              <a:rPr lang="en-US" sz="1800" i="1" dirty="0" smtClean="0"/>
              <a:t>,</a:t>
            </a:r>
            <a:r>
              <a:rPr lang="ru-RU" sz="1800" i="1" dirty="0" smtClean="0"/>
              <a:t> безопасную и развивающую</a:t>
            </a:r>
            <a:r>
              <a:rPr lang="en-US" sz="1800" i="1" dirty="0" smtClean="0"/>
              <a:t> </a:t>
            </a:r>
            <a:r>
              <a:rPr lang="ru-RU" sz="1800" i="1" dirty="0" smtClean="0"/>
              <a:t>предметно-пространственную среду</a:t>
            </a:r>
            <a:r>
              <a:rPr lang="en-US" sz="1800" i="1" dirty="0" smtClean="0"/>
              <a:t>,</a:t>
            </a:r>
            <a:r>
              <a:rPr lang="ru-RU" sz="1800" i="1" dirty="0" smtClean="0"/>
              <a:t> подходящую для прогулок</a:t>
            </a:r>
            <a:r>
              <a:rPr lang="en-US" sz="1800" i="1" dirty="0" smtClean="0"/>
              <a:t>,</a:t>
            </a:r>
            <a:r>
              <a:rPr lang="ru-RU" sz="1800" i="1" dirty="0" smtClean="0"/>
              <a:t> отдыха и игр детей дошкольного возраста </a:t>
            </a:r>
            <a:r>
              <a:rPr lang="en-US" sz="1800" i="1" dirty="0" smtClean="0"/>
              <a:t>? </a:t>
            </a:r>
            <a:r>
              <a:rPr lang="ru-RU" sz="1800" i="1" dirty="0" smtClean="0"/>
              <a:t>Все очень просто! Необходимо проявить немного фантазии</a:t>
            </a:r>
            <a:r>
              <a:rPr lang="en-US" sz="1800" i="1" dirty="0" smtClean="0"/>
              <a:t>,</a:t>
            </a:r>
            <a:r>
              <a:rPr lang="ru-RU" sz="1800" i="1" dirty="0" smtClean="0"/>
              <a:t> творческого подхода и внести  в свои идеи что –то новое и необычное. При оформлении и обустройстве участка детского сада нам хотелось внести радость и нотку сказочности и необычности в сердца детей которых мы ждали в наш детский сад. Теперь гуляя по территории участка ребята могут познакомиться с разными сказочными героями</a:t>
            </a:r>
            <a:r>
              <a:rPr lang="ru-RU" sz="1600" i="1" dirty="0" smtClean="0"/>
              <a:t>.  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47221"/>
            <a:ext cx="3672341" cy="251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1331641" y="4077072"/>
            <a:ext cx="3528392" cy="2664296"/>
          </a:xfrm>
          <a:prstGeom prst="cloudCallout">
            <a:avLst>
              <a:gd name="adj1" fmla="val -19768"/>
              <a:gd name="adj2" fmla="val 44634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вот и сказочные Гуси-лебеди из русской народной сказки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Прилетели на участке сели!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496" y="3054853"/>
            <a:ext cx="4815125" cy="3154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686" y="85900"/>
            <a:ext cx="378092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3525"/>
            <a:ext cx="3635896" cy="2858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img.lenagold.ru/tc/tcvet/raz/raz_tcvet18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375" y="4497174"/>
            <a:ext cx="410687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.lenagold.ru/tc/tcvet/raz/raz_tcvet18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439" y="4409727"/>
            <a:ext cx="535466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31937"/>
            <a:ext cx="3772216" cy="29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7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Увлекательные игры для малышей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221088"/>
            <a:ext cx="3068158" cy="23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33238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31891" y="1340768"/>
            <a:ext cx="4813091" cy="325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Calibri"/>
                <a:ea typeface="Calibri"/>
                <a:cs typeface="Times New Roman"/>
              </a:rPr>
              <a:t>Вряд ли отыщутся на свете малыши, равнодушные к коробочкам. Дайте ребенку коробку, а уж он придумает, что с нею делать. Причем с этой задачей прекрасно справляются даже самые маленькие дети. Коробочка в руках малыша может стать фотоаппаратом, подзорной трубой, машиной, корабликом. Ее интересно открывать и закрывать, стучать ею, бросать…</a:t>
            </a:r>
            <a:endParaRPr lang="ru-RU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935869"/>
            <a:ext cx="3594570" cy="2538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2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820891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05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Игра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“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Вылови рыбку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”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9675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121972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i="1" dirty="0" smtClean="0"/>
              <a:t>В </a:t>
            </a:r>
            <a:r>
              <a:rPr lang="ru-RU" i="1" dirty="0"/>
              <a:t>таз с водой помещают </a:t>
            </a:r>
            <a:r>
              <a:rPr lang="ru-RU" i="1" dirty="0" smtClean="0"/>
              <a:t>маленьких пластмассовых рыбок </a:t>
            </a:r>
            <a:r>
              <a:rPr lang="en-US" i="1" dirty="0" smtClean="0"/>
              <a:t>(</a:t>
            </a:r>
            <a:r>
              <a:rPr lang="ru-RU" i="1" dirty="0" smtClean="0"/>
              <a:t>сделанных из киндер яиц</a:t>
            </a:r>
            <a:r>
              <a:rPr lang="en-US" i="1" dirty="0" smtClean="0"/>
              <a:t>)</a:t>
            </a:r>
            <a:r>
              <a:rPr lang="ru-RU" i="1" dirty="0" smtClean="0"/>
              <a:t>. </a:t>
            </a:r>
            <a:r>
              <a:rPr lang="ru-RU" i="1" dirty="0"/>
              <a:t>Ребенку дают ситечко с ручкой и предлагают выловить </a:t>
            </a:r>
            <a:r>
              <a:rPr lang="ru-RU" i="1" dirty="0" smtClean="0"/>
              <a:t>рыбок </a:t>
            </a:r>
            <a:r>
              <a:rPr lang="ru-RU" i="1" dirty="0"/>
              <a:t>из воды. Приготовьте </a:t>
            </a:r>
            <a:r>
              <a:rPr lang="ru-RU" i="1" dirty="0" smtClean="0"/>
              <a:t>цветной разнос, </a:t>
            </a:r>
            <a:r>
              <a:rPr lang="ru-RU" i="1" dirty="0"/>
              <a:t>в который дети будут складывать </a:t>
            </a:r>
            <a:r>
              <a:rPr lang="ru-RU" i="1" dirty="0" smtClean="0"/>
              <a:t>выловленных рыбок. </a:t>
            </a:r>
            <a:r>
              <a:rPr lang="ru-RU" i="1" dirty="0"/>
              <a:t>Эта игра развивает мелкую моторику, аккуратность, </a:t>
            </a:r>
            <a:r>
              <a:rPr lang="ru-RU" i="1" dirty="0" smtClean="0"/>
              <a:t>ловкость</a:t>
            </a:r>
            <a:r>
              <a:rPr lang="en-US" i="1" dirty="0" smtClean="0"/>
              <a:t>,</a:t>
            </a:r>
            <a:r>
              <a:rPr lang="ru-RU" i="1" dirty="0" smtClean="0"/>
              <a:t>дети знакомятся со свойствами воды</a:t>
            </a:r>
            <a:r>
              <a:rPr lang="ru-RU" dirty="0" smtClean="0"/>
              <a:t>. </a:t>
            </a:r>
            <a:r>
              <a:rPr lang="ru-RU" i="1" dirty="0" smtClean="0"/>
              <a:t>А можно придумать и сделать из коробочки и разных рыбок свой океанариум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323"/>
            <a:ext cx="3862916" cy="2413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362" y="4008965"/>
            <a:ext cx="2869324" cy="212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ышк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805047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0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65" y="620688"/>
            <a:ext cx="7707759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361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2" y="1484784"/>
            <a:ext cx="5356698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717032"/>
            <a:ext cx="2906546" cy="2801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3067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Перезагрузка! Игрушки из бросового материала.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48478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Изначально это была простая коробка и однажды благодаря семьи Шармановых эта коробка превратилась в чудный автомобиль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4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44824"/>
            <a:ext cx="518457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Буратино с моне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024336" cy="30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1640" y="82016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Развивающая доска для мелкой моторики сделанная своими руками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1810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C38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536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Wingdings</vt:lpstr>
      <vt:lpstr>Times New Roman</vt:lpstr>
      <vt:lpstr>Matilda</vt:lpstr>
      <vt:lpstr>Тема Office</vt:lpstr>
      <vt:lpstr>Презентация PowerPoint</vt:lpstr>
      <vt:lpstr>Творческие идеи в оформлении  детского участка</vt:lpstr>
      <vt:lpstr>Презентация PowerPoint</vt:lpstr>
      <vt:lpstr>Увлекательные игры для малышей</vt:lpstr>
      <vt:lpstr>Презентация PowerPoint</vt:lpstr>
      <vt:lpstr>Игра “Вылови рыбку”</vt:lpstr>
      <vt:lpstr>Презентация PowerPoint</vt:lpstr>
      <vt:lpstr>Презентация PowerPoint</vt:lpstr>
      <vt:lpstr>Презентация PowerPoint</vt:lpstr>
      <vt:lpstr>Игра “Собери бусы”</vt:lpstr>
      <vt:lpstr>Литературная страничка.Выполнение культурно-гигиенических навыков под устное народное творчество.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Анатолий Вишняков</cp:lastModifiedBy>
  <cp:revision>87</cp:revision>
  <dcterms:created xsi:type="dcterms:W3CDTF">2013-08-23T08:38:35Z</dcterms:created>
  <dcterms:modified xsi:type="dcterms:W3CDTF">2018-09-18T02:50:22Z</dcterms:modified>
</cp:coreProperties>
</file>